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259D8BD-44F7-4D53-977D-3BE001042447}">
  <a:tblStyle styleId="{1259D8BD-44F7-4D53-977D-3BE00104244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7a0e2d467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07a0e2d467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97e61e72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97e61e72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95bf96e87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95bf96e87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{1259D8BD-44F7-4D53-977D-3BE001042447}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{1259D8BD-44F7-4D53-977D-3BE001042447}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movement of people or animals from one place to another, often over long distances, usually to find better living conditions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Migration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199875" y="213025"/>
            <a:ext cx="3732000" cy="4258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PREDICTION: </a:t>
            </a:r>
            <a:r>
              <a:rPr lang="en" sz="1400">
                <a:latin typeface="Inter"/>
                <a:ea typeface="Inter"/>
                <a:cs typeface="Inter"/>
                <a:sym typeface="Inter"/>
              </a:rPr>
              <a:t>In 3-5 sentences, answer the following prompt: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Inter"/>
                <a:ea typeface="Inter"/>
                <a:cs typeface="Inter"/>
                <a:sym typeface="Inter"/>
              </a:rPr>
              <a:t>Why do you think early humans left Africa? How might their journey be similar or different from people who move today?</a:t>
            </a:r>
            <a:endParaRPr i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308375" y="2876425"/>
            <a:ext cx="43839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NordNordWest, “</a:t>
            </a: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Map of the spreading of hominins over the world; including Homo erectus, Homo neanderthalensis, and Homo sapiens,” 2014. Public Domain.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6263" y="772425"/>
            <a:ext cx="4335877" cy="2028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